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Tutors – Investor Pitch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 Base Labs | Shankar AI</a:t>
            </a:r>
          </a:p>
          <a:p>
            <a:r>
              <a:t>Reinventing personalized education at global scale.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One-size-fits-all learning fails</a:t>
            </a:r>
          </a:p>
          <a:p>
            <a:r>
              <a:t>• Teacher bandwidth is limited</a:t>
            </a:r>
          </a:p>
          <a:p>
            <a:r>
              <a:t>• Students advance with hidden gaps</a:t>
            </a:r>
          </a:p>
          <a:p>
            <a:r>
              <a:t>• Standardized pacing = unequal outcomes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Market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$300B global EdTech market</a:t>
            </a:r>
          </a:p>
          <a:p>
            <a:r>
              <a:t>• Massive demand for AI-led personalization</a:t>
            </a:r>
          </a:p>
          <a:p>
            <a:r>
              <a:t>• Government &amp; enterprise upskilling surge</a:t>
            </a:r>
          </a:p>
          <a:p>
            <a:r>
              <a:t>• Multilingual markets underserved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SBL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Education that adapts to every mind.</a:t>
            </a:r>
          </a:p>
          <a:p>
            <a:r>
              <a:t>Precision learning delivered with intelligence, empathy, and scale.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AI Tutors 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Next-generation learning engines:</a:t>
            </a:r>
          </a:p>
          <a:p>
            <a:r>
              <a:t>• Knowledge-graph driven</a:t>
            </a:r>
          </a:p>
          <a:p>
            <a:r>
              <a:t>• Multi-modal</a:t>
            </a:r>
          </a:p>
          <a:p>
            <a:r>
              <a:t>• Adaptive in real time</a:t>
            </a:r>
          </a:p>
          <a:p>
            <a:r>
              <a:t>• Human-in-the-loop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Core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Mastery mapping</a:t>
            </a:r>
          </a:p>
          <a:p>
            <a:r>
              <a:t>• Personalized learning paths</a:t>
            </a:r>
          </a:p>
          <a:p>
            <a:r>
              <a:t>• Concept-level adaptivity</a:t>
            </a:r>
          </a:p>
          <a:p>
            <a:r>
              <a:t>• Socratic question guidance</a:t>
            </a:r>
          </a:p>
          <a:p>
            <a:r>
              <a:t>• Multilingual tutoring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AI maturity</a:t>
            </a:r>
          </a:p>
          <a:p>
            <a:r>
              <a:t>• Schools reopening post-digital shift</a:t>
            </a:r>
          </a:p>
          <a:p>
            <a:r>
              <a:t>• Governments demanding scalable education</a:t>
            </a:r>
          </a:p>
          <a:p>
            <a:r>
              <a:t>• Workforce needing continuous reskilling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SBL Architecture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Layered system:</a:t>
            </a:r>
          </a:p>
          <a:p>
            <a:r>
              <a:t>1. Learner Profile Engine</a:t>
            </a:r>
          </a:p>
          <a:p>
            <a:r>
              <a:t>2. Knowledge Graph</a:t>
            </a:r>
          </a:p>
          <a:p>
            <a:r>
              <a:t>3. Adaptive Pathways</a:t>
            </a:r>
          </a:p>
          <a:p>
            <a:r>
              <a:t>4. Multimodal AI</a:t>
            </a:r>
          </a:p>
          <a:p>
            <a:r>
              <a:t>5. Teacher Dashboard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Semantic Knowledge 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Maps concepts → prerequisites → skills</a:t>
            </a:r>
          </a:p>
          <a:p>
            <a:r>
              <a:t>Powers contextual learning and deep understanding.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Adaptive Learning Engine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Real-time adjustments:</a:t>
            </a:r>
          </a:p>
          <a:p>
            <a:r>
              <a:t>• Difficulty</a:t>
            </a:r>
          </a:p>
          <a:p>
            <a:r>
              <a:t>• Speed</a:t>
            </a:r>
          </a:p>
          <a:p>
            <a:r>
              <a:t>• Concept focus</a:t>
            </a:r>
          </a:p>
          <a:p>
            <a:r>
              <a:t>• Style of explanation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Multimodal Tutor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Voice • Text • Whiteboard • Diagrams • Visual reasoning</a:t>
            </a:r>
          </a:p>
          <a:p>
            <a:r>
              <a:t>Supports every learning style.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Teacher Dashboard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Class mastery view</a:t>
            </a:r>
          </a:p>
          <a:p>
            <a:r>
              <a:t>• Real-time alerts</a:t>
            </a:r>
          </a:p>
          <a:p>
            <a:r>
              <a:t>• Intervention suggestions</a:t>
            </a:r>
          </a:p>
          <a:p>
            <a:r>
              <a:t>• Automated grading insights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Case: K–12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Foundational subject tutoring:</a:t>
            </a:r>
          </a:p>
          <a:p>
            <a:r>
              <a:t>• Math</a:t>
            </a:r>
          </a:p>
          <a:p>
            <a:r>
              <a:t>• Science</a:t>
            </a:r>
          </a:p>
          <a:p>
            <a:r>
              <a:t>• Languages</a:t>
            </a:r>
          </a:p>
          <a:p>
            <a:r>
              <a:t>• Problem solving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Case: Universities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tutors for complex subjects:</a:t>
            </a:r>
          </a:p>
          <a:p>
            <a:r>
              <a:t>• Physics</a:t>
            </a:r>
          </a:p>
          <a:p>
            <a:r>
              <a:t>• Engineering</a:t>
            </a:r>
          </a:p>
          <a:p>
            <a:r>
              <a:t>• Programming</a:t>
            </a:r>
          </a:p>
          <a:p>
            <a:r>
              <a:t>• Economics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Case: Workforce Upskilling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AI-driven microlearning paths</a:t>
            </a:r>
          </a:p>
          <a:p>
            <a:r>
              <a:t>for enterprises and government skill programs.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Competitive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Semantic AI, not chatbots</a:t>
            </a:r>
          </a:p>
          <a:p>
            <a:r>
              <a:t>• Deep personalization</a:t>
            </a:r>
          </a:p>
          <a:p>
            <a:r>
              <a:t>• Culturally adaptive</a:t>
            </a:r>
          </a:p>
          <a:p>
            <a:r>
              <a:t>• Scalable governance</a:t>
            </a:r>
          </a:p>
          <a:p>
            <a:r>
              <a:t>• Ethical data framework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Business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SaaS licensing</a:t>
            </a:r>
          </a:p>
          <a:p>
            <a:r>
              <a:t>• Enterprise subscriptions</a:t>
            </a:r>
          </a:p>
          <a:p>
            <a:r>
              <a:t>• Government contracts</a:t>
            </a:r>
          </a:p>
          <a:p>
            <a:r>
              <a:t>• API and integration revenue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Go-To-Market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Phase 1: Schools &amp; Colleges</a:t>
            </a:r>
          </a:p>
          <a:p>
            <a:r>
              <a:t>Phase 2: Government initiatives</a:t>
            </a:r>
          </a:p>
          <a:p>
            <a:r>
              <a:t>Phase 3: Enterprise learning &amp; global expansion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Emotion-aware tutoring</a:t>
            </a:r>
          </a:p>
          <a:p>
            <a:r>
              <a:t>• AR/VR classrooms</a:t>
            </a:r>
          </a:p>
          <a:p>
            <a:r>
              <a:t>• Autonomous lesson generation</a:t>
            </a:r>
          </a:p>
          <a:p>
            <a:r>
              <a:t>• Quantum-enhanced analytics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Closing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Tutors are the foundation for the next century of education.</a:t>
            </a:r>
          </a:p>
          <a:p>
            <a:r>
              <a:t>System Base Labs is ready to lead it.</a:t>
            </a:r>
          </a:p>
          <a:p>
            <a:r>
              <a:t>Contact: connect@systembaselabs.com</a:t>
            </a:r>
          </a:p>
        </p:txBody>
      </p:sp>
      <p:sp>
        <p:nvSpPr>
          <p:cNvPr id="4" name="Oval 3"/>
          <p:cNvSpPr/>
          <p:nvPr/>
        </p:nvSpPr>
        <p:spPr>
          <a:xfrm>
            <a:off x="8229600" y="274320"/>
            <a:ext cx="365760" cy="365760"/>
          </a:xfrm>
          <a:prstGeom prst="ellipse">
            <a:avLst/>
          </a:prstGeom>
          <a:solidFill>
            <a:srgbClr val="008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